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84067-6753-4B92-8E2F-228CD09A23E6}" type="datetimeFigureOut">
              <a:rPr lang="en-ID" smtClean="0"/>
              <a:t>12/09/2024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73051-824A-4FA9-B438-FE93C171350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655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585d4e793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585d4e793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585d4e793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8585d4e793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8585d4e793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8585d4e793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585d4e793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8585d4e793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EF894-9F59-DCA8-3F8B-E51C0DC62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297B25-C75E-DC7F-2205-9C0949AC8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31B94-535A-87E5-172A-C9A43310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E8AB-9EB2-4D42-A42A-AFEB18EF6154}" type="datetimeFigureOut">
              <a:rPr lang="en-ID" smtClean="0"/>
              <a:t>12/09/2024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67AB3-158D-2108-E37F-7A4A03A2D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65B17-2335-C107-A071-C2C5DD6C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4F20-F994-46ED-826D-D31416927A9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203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11F8-0882-65C9-FBB4-8B5C086C6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137A7-6EBD-BF4F-053D-413841B48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0E22F-0AA2-5154-4EF7-BD0A39C8D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E8AB-9EB2-4D42-A42A-AFEB18EF6154}" type="datetimeFigureOut">
              <a:rPr lang="en-ID" smtClean="0"/>
              <a:t>12/09/2024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E5C9B-656E-19ED-085B-0FBF3CB5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769A4-CB78-BDCF-B20F-811B7504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4F20-F994-46ED-826D-D31416927A9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115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E6A7C9-CFC0-10BB-0448-E14E129E2F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FA643-1A5B-111E-08DB-C5B45BE18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1E953-F737-CB7B-F4D6-2CB477DC5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E8AB-9EB2-4D42-A42A-AFEB18EF6154}" type="datetimeFigureOut">
              <a:rPr lang="en-ID" smtClean="0"/>
              <a:t>12/09/2024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CF67B-5346-1797-EA7A-5E6EDCF7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3982A-4EA0-90CB-27E4-CAFEF06E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4F20-F994-46ED-826D-D31416927A9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236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100" y="6727600"/>
            <a:ext cx="12192000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936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3377A-E145-DEC8-C247-812D9ED6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62B8A-7B02-998A-6AB9-31B65DFF5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CF64E-4128-59D7-DF6E-33D497383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E8AB-9EB2-4D42-A42A-AFEB18EF6154}" type="datetimeFigureOut">
              <a:rPr lang="en-ID" smtClean="0"/>
              <a:t>12/09/2024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A593C-0C97-1FFF-DE2A-AAC3F5D61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A2E83-2A0B-DD3D-8588-3BE634AF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4F20-F994-46ED-826D-D31416927A9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539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D78A4-A606-FB70-C06D-0B41BB2E0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77B36-78A7-B2AD-999D-8538E8A5E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6F681-C871-C02C-F9E3-A1255457A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E8AB-9EB2-4D42-A42A-AFEB18EF6154}" type="datetimeFigureOut">
              <a:rPr lang="en-ID" smtClean="0"/>
              <a:t>12/09/2024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1E712-2E5E-2AF3-1480-821FA82E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76F71-65FD-1BDC-B8DC-6744E16C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4F20-F994-46ED-826D-D31416927A9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349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0EB85-79FF-B94E-0962-181B31A8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5D7DF-76FD-3849-8DC5-374BC32E2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7616B0-C3A2-9FBF-DA7A-D0C96936F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EBBA7-1EA3-F8CC-A8A0-C25DE761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E8AB-9EB2-4D42-A42A-AFEB18EF6154}" type="datetimeFigureOut">
              <a:rPr lang="en-ID" smtClean="0"/>
              <a:t>12/09/2024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C5603-38BC-4090-597C-6C388D57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F46B3-0AA4-5409-A24E-68F3D577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4F20-F994-46ED-826D-D31416927A9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12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96F6C-2773-B47B-16E3-74A98BCA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7ADFF-20D6-1A23-F381-516214E89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687F3-BB1E-629F-7514-7678C8FB4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CD5BE4-55A4-A057-9E75-CBD01457F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B55705-5C99-C464-BF48-1283E83BE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DD841B-05D3-9C3C-A4FF-D89FB3F8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E8AB-9EB2-4D42-A42A-AFEB18EF6154}" type="datetimeFigureOut">
              <a:rPr lang="en-ID" smtClean="0"/>
              <a:t>12/09/2024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6BD1CC-CDE9-F1B7-1846-A1DC6A197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3DF86-E1AD-5224-36FF-C26897B75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4F20-F994-46ED-826D-D31416927A9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696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11EB4-2553-655E-DB7B-37C250FD2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EEA1A-FF12-9E1C-2D81-3651274B7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E8AB-9EB2-4D42-A42A-AFEB18EF6154}" type="datetimeFigureOut">
              <a:rPr lang="en-ID" smtClean="0"/>
              <a:t>12/09/2024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E492F-426F-09E4-3088-06F80C81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A4892-A000-9528-565F-32DB7775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4F20-F994-46ED-826D-D31416927A9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978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6CD43C-A734-CF18-9943-A7F5984FF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E8AB-9EB2-4D42-A42A-AFEB18EF6154}" type="datetimeFigureOut">
              <a:rPr lang="en-ID" smtClean="0"/>
              <a:t>12/09/2024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C051E-3B81-0FA7-E563-46E597F9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B8E3E-A135-BE96-C1BB-34BFF8DB4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4F20-F994-46ED-826D-D31416927A9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539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32A9-8434-B615-0C4C-0E32B767E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B997B-9E27-A4CE-209A-BF4976749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FAE15-7223-8762-6239-B865F055F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AF423-2B42-305A-D84F-07AAFF9B5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E8AB-9EB2-4D42-A42A-AFEB18EF6154}" type="datetimeFigureOut">
              <a:rPr lang="en-ID" smtClean="0"/>
              <a:t>12/09/2024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E2B5F-06AA-CE0B-33DB-211CB1A2C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B88AD-9DB7-0E74-01FF-640CC9B5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4F20-F994-46ED-826D-D31416927A9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464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05A0B-73A7-0D53-C928-99074ABA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74796-AD18-BBC6-34CB-167120D8C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BA700-CAB1-5118-2D1E-9E037B8FE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4A59C-B4B1-DC1E-92C2-BD1B714DE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E8AB-9EB2-4D42-A42A-AFEB18EF6154}" type="datetimeFigureOut">
              <a:rPr lang="en-ID" smtClean="0"/>
              <a:t>12/09/2024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49719-1692-DBC5-CF7A-010740775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FEB76-2A64-18FB-3A77-3969CF5E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34F20-F994-46ED-826D-D31416927A9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416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B99F7B-60C8-E6B4-85AC-D1AF6F7D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39136-A1A6-7DC3-761C-FFA174DB6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959CA-59ED-4B5F-F016-B5797CDAF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6E8AB-9EB2-4D42-A42A-AFEB18EF6154}" type="datetimeFigureOut">
              <a:rPr lang="en-ID" smtClean="0"/>
              <a:t>12/09/2024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F6E01-1B47-BF50-7CB8-F0F885B16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78085-18C2-35E9-EBF2-052FA0D59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34F20-F994-46ED-826D-D31416927A9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97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birdgroup.com/mybluebir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jakarta.go.id/railin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/>
              <a:t>Transportation</a:t>
            </a: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 sz="2133" b="1"/>
              <a:t>Soekarno Hatta Int. Airport </a:t>
            </a:r>
            <a:r>
              <a:rPr lang="en" sz="2133"/>
              <a:t> → 35 KM to Venue</a:t>
            </a:r>
            <a:endParaRPr sz="2133"/>
          </a:p>
          <a:p>
            <a:pPr marL="0" indent="0">
              <a:spcBef>
                <a:spcPts val="1600"/>
              </a:spcBef>
              <a:buNone/>
            </a:pPr>
            <a:r>
              <a:rPr lang="en" sz="2133"/>
              <a:t>Transportation available :</a:t>
            </a:r>
            <a:endParaRPr sz="2133"/>
          </a:p>
          <a:p>
            <a:pPr indent="-430096">
              <a:spcBef>
                <a:spcPts val="1600"/>
              </a:spcBef>
              <a:buSzPct val="100000"/>
              <a:buChar char="-"/>
            </a:pPr>
            <a:r>
              <a:rPr lang="en" sz="2133"/>
              <a:t>Blue Bird Taxi : </a:t>
            </a:r>
            <a:r>
              <a:rPr lang="en" sz="2133" u="sng">
                <a:solidFill>
                  <a:schemeClr val="hlink"/>
                </a:solidFill>
                <a:hlinkClick r:id="rId3"/>
              </a:rPr>
              <a:t>https://www.bluebirdgroup.com/mybluebird</a:t>
            </a:r>
            <a:r>
              <a:rPr lang="en" sz="2133"/>
              <a:t> </a:t>
            </a:r>
            <a:endParaRPr sz="2133"/>
          </a:p>
          <a:p>
            <a:pPr indent="-430096">
              <a:buSzPct val="100000"/>
              <a:buChar char="-"/>
            </a:pPr>
            <a:r>
              <a:rPr lang="en" sz="2133"/>
              <a:t>Airport Train : </a:t>
            </a:r>
            <a:r>
              <a:rPr lang="en" sz="2133" u="sng">
                <a:solidFill>
                  <a:schemeClr val="hlink"/>
                </a:solidFill>
                <a:hlinkClick r:id="rId4"/>
              </a:rPr>
              <a:t>https://www.jakarta.go.id/railink</a:t>
            </a:r>
            <a:r>
              <a:rPr lang="en" sz="2133"/>
              <a:t> </a:t>
            </a:r>
            <a:endParaRPr sz="2133"/>
          </a:p>
          <a:p>
            <a:pPr indent="-430096">
              <a:buSzPct val="100000"/>
              <a:buChar char="-"/>
            </a:pPr>
            <a:r>
              <a:rPr lang="en" sz="2133"/>
              <a:t>Gocar and Grabcar</a:t>
            </a:r>
            <a:endParaRPr sz="2133"/>
          </a:p>
          <a:p>
            <a:pPr marL="0" indent="0">
              <a:spcBef>
                <a:spcPts val="1600"/>
              </a:spcBef>
              <a:buNone/>
            </a:pPr>
            <a:endParaRPr sz="2133" b="1"/>
          </a:p>
          <a:p>
            <a:pPr marL="0" indent="0">
              <a:spcBef>
                <a:spcPts val="1600"/>
              </a:spcBef>
              <a:buNone/>
            </a:pPr>
            <a:r>
              <a:rPr lang="en" sz="2133" b="1"/>
              <a:t>Halim Perdana Kusuma Dom. Airport </a:t>
            </a:r>
            <a:r>
              <a:rPr lang="en" sz="2133"/>
              <a:t> → 11 KM to Venue</a:t>
            </a:r>
            <a:endParaRPr sz="2133"/>
          </a:p>
          <a:p>
            <a:pPr marL="0" indent="0">
              <a:spcBef>
                <a:spcPts val="1600"/>
              </a:spcBef>
              <a:buNone/>
            </a:pPr>
            <a:r>
              <a:rPr lang="en" sz="2133"/>
              <a:t>Transportation available :</a:t>
            </a:r>
            <a:endParaRPr sz="2133"/>
          </a:p>
          <a:p>
            <a:pPr indent="-430096">
              <a:spcBef>
                <a:spcPts val="1600"/>
              </a:spcBef>
              <a:buSzPct val="100000"/>
              <a:buChar char="-"/>
            </a:pPr>
            <a:r>
              <a:rPr lang="en" sz="2133"/>
              <a:t>Taxi</a:t>
            </a:r>
            <a:endParaRPr sz="2133"/>
          </a:p>
          <a:p>
            <a:pPr indent="-430096">
              <a:buSzPct val="100000"/>
              <a:buChar char="-"/>
            </a:pPr>
            <a:r>
              <a:rPr lang="en" sz="2133"/>
              <a:t>Gocar and Grabcar</a:t>
            </a:r>
            <a:endParaRPr sz="2133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9200" y="-16233"/>
            <a:ext cx="11360800" cy="9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/>
              <a:t>Airport Transfer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9200" y="672433"/>
            <a:ext cx="6572000" cy="235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31789">
              <a:buSzPts val="1500"/>
              <a:buChar char="-"/>
            </a:pPr>
            <a:r>
              <a:rPr lang="en" sz="2000"/>
              <a:t>After exiting the terminal, participant can find Blue Bird Taxi Queue</a:t>
            </a:r>
            <a:endParaRPr sz="2000"/>
          </a:p>
          <a:p>
            <a:pPr indent="-431789">
              <a:buSzPts val="1500"/>
              <a:buChar char="-"/>
            </a:pPr>
            <a:r>
              <a:rPr lang="en" sz="2000"/>
              <a:t>Blue Bird dispatcher will assist on ordering the unit until participant get on the vehicle.</a:t>
            </a:r>
            <a:endParaRPr sz="2000"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2467" y="1025563"/>
            <a:ext cx="2881877" cy="191656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82833" y="2585267"/>
            <a:ext cx="11360800" cy="9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/>
              <a:t>Transportation Around Jakarta</a:t>
            </a:r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82833" y="3375533"/>
            <a:ext cx="6572000" cy="235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23323">
              <a:lnSpc>
                <a:spcPct val="95000"/>
              </a:lnSpc>
              <a:buSzPts val="1400"/>
              <a:buChar char="-"/>
            </a:pPr>
            <a:r>
              <a:rPr lang="en" sz="1867"/>
              <a:t>Download MyBluebird apps from Play Store or App Store</a:t>
            </a:r>
            <a:endParaRPr sz="1867"/>
          </a:p>
          <a:p>
            <a:pPr indent="-423323">
              <a:lnSpc>
                <a:spcPct val="95000"/>
              </a:lnSpc>
              <a:buSzPts val="1400"/>
              <a:buChar char="-"/>
            </a:pPr>
            <a:r>
              <a:rPr lang="en" sz="1867"/>
              <a:t>Click on ‘GoCar’ to order the car</a:t>
            </a:r>
            <a:endParaRPr sz="1867"/>
          </a:p>
          <a:p>
            <a:pPr indent="-423323">
              <a:lnSpc>
                <a:spcPct val="95000"/>
              </a:lnSpc>
              <a:buSzPts val="1400"/>
              <a:buChar char="-"/>
            </a:pPr>
            <a:r>
              <a:rPr lang="en" sz="1867"/>
              <a:t>Type in the destination</a:t>
            </a:r>
            <a:endParaRPr sz="1867"/>
          </a:p>
          <a:p>
            <a:pPr indent="-423323">
              <a:lnSpc>
                <a:spcPct val="95000"/>
              </a:lnSpc>
              <a:buSzPts val="1400"/>
              <a:buChar char="-"/>
            </a:pPr>
            <a:r>
              <a:rPr lang="en" sz="1867"/>
              <a:t>Choose fleet</a:t>
            </a:r>
            <a:endParaRPr sz="1867"/>
          </a:p>
          <a:p>
            <a:pPr indent="-423323">
              <a:lnSpc>
                <a:spcPct val="95000"/>
              </a:lnSpc>
              <a:buSzPts val="1400"/>
              <a:buChar char="-"/>
            </a:pPr>
            <a:r>
              <a:rPr lang="en" sz="1867"/>
              <a:t>Choose type of payment</a:t>
            </a:r>
            <a:endParaRPr sz="1867"/>
          </a:p>
          <a:p>
            <a:pPr indent="-423323">
              <a:lnSpc>
                <a:spcPct val="95000"/>
              </a:lnSpc>
              <a:buSzPts val="1400"/>
              <a:buChar char="-"/>
            </a:pPr>
            <a:r>
              <a:rPr lang="en" sz="1867"/>
              <a:t>Click ‘Order’</a:t>
            </a:r>
            <a:endParaRPr sz="1867"/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4">
            <a:alphaModFix/>
          </a:blip>
          <a:srcRect l="-573" t="51844" b="14553"/>
          <a:stretch/>
        </p:blipFill>
        <p:spPr>
          <a:xfrm>
            <a:off x="194333" y="5471201"/>
            <a:ext cx="3655768" cy="90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5">
            <a:alphaModFix/>
          </a:blip>
          <a:srcRect t="36800"/>
          <a:stretch/>
        </p:blipFill>
        <p:spPr>
          <a:xfrm>
            <a:off x="4148534" y="4396167"/>
            <a:ext cx="7892665" cy="223153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10392400" y="123800"/>
            <a:ext cx="16560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Prepared by :</a:t>
            </a:r>
            <a:endParaRPr sz="12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70634" y="65128"/>
            <a:ext cx="461633" cy="4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9200" y="-127000"/>
            <a:ext cx="11360800" cy="9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/>
              <a:t>Transportation around Jakarta - GoCar</a:t>
            </a:r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166133" y="687667"/>
            <a:ext cx="6572000" cy="235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 lnSpcReduction="20000"/>
          </a:bodyPr>
          <a:lstStyle/>
          <a:p>
            <a:pPr indent="-434329">
              <a:buSzPct val="100000"/>
              <a:buAutoNum type="arabicPeriod"/>
            </a:pPr>
            <a:r>
              <a:rPr lang="en"/>
              <a:t>Download GoJek application from Play Store or App Store</a:t>
            </a:r>
            <a:endParaRPr/>
          </a:p>
          <a:p>
            <a:pPr indent="-434329">
              <a:buSzPct val="100000"/>
              <a:buAutoNum type="arabicPeriod"/>
            </a:pPr>
            <a:r>
              <a:rPr lang="en"/>
              <a:t>Click on ‘GoCar’ to order the car</a:t>
            </a:r>
            <a:endParaRPr/>
          </a:p>
          <a:p>
            <a:pPr indent="-434329">
              <a:buSzPct val="100000"/>
              <a:buAutoNum type="arabicPeriod"/>
            </a:pPr>
            <a:r>
              <a:rPr lang="en"/>
              <a:t>Type in the destination</a:t>
            </a:r>
            <a:endParaRPr/>
          </a:p>
          <a:p>
            <a:pPr indent="-434329">
              <a:buSzPct val="100000"/>
              <a:buAutoNum type="arabicPeriod"/>
            </a:pPr>
            <a:r>
              <a:rPr lang="en"/>
              <a:t>Choose fleet</a:t>
            </a:r>
            <a:endParaRPr/>
          </a:p>
          <a:p>
            <a:pPr indent="-434329">
              <a:buSzPct val="100000"/>
              <a:buAutoNum type="arabicPeriod"/>
            </a:pPr>
            <a:r>
              <a:rPr lang="en"/>
              <a:t>Choose type of payment</a:t>
            </a:r>
            <a:endParaRPr/>
          </a:p>
          <a:p>
            <a:pPr indent="-434329">
              <a:buSzPct val="100000"/>
              <a:buAutoNum type="arabicPeriod"/>
            </a:pPr>
            <a:r>
              <a:rPr lang="en"/>
              <a:t>Click ‘Order/Pesan’</a:t>
            </a: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01" y="4142634"/>
            <a:ext cx="1968873" cy="11025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6"/>
          <p:cNvCxnSpPr>
            <a:stCxn id="95" idx="3"/>
            <a:endCxn id="97" idx="1"/>
          </p:cNvCxnSpPr>
          <p:nvPr/>
        </p:nvCxnSpPr>
        <p:spPr>
          <a:xfrm>
            <a:off x="2127873" y="4693916"/>
            <a:ext cx="880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8" name="Google Shape;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9633" y="2461867"/>
            <a:ext cx="6105468" cy="404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/>
          <p:nvPr/>
        </p:nvSpPr>
        <p:spPr>
          <a:xfrm>
            <a:off x="8875600" y="5691867"/>
            <a:ext cx="999600" cy="203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0" name="Google Shape;100;p16"/>
          <p:cNvCxnSpPr>
            <a:stCxn id="99" idx="3"/>
            <a:endCxn id="101" idx="2"/>
          </p:cNvCxnSpPr>
          <p:nvPr/>
        </p:nvCxnSpPr>
        <p:spPr>
          <a:xfrm rot="10800000" flipH="1">
            <a:off x="9875200" y="5791667"/>
            <a:ext cx="1683600" cy="2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1" name="Google Shape;101;p16"/>
          <p:cNvSpPr/>
          <p:nvPr/>
        </p:nvSpPr>
        <p:spPr>
          <a:xfrm>
            <a:off x="11558867" y="5629467"/>
            <a:ext cx="360800" cy="3240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8820067" y="4611067"/>
            <a:ext cx="1922800" cy="4884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3" name="Google Shape;103;p16"/>
          <p:cNvCxnSpPr>
            <a:stCxn id="102" idx="3"/>
            <a:endCxn id="104" idx="2"/>
          </p:cNvCxnSpPr>
          <p:nvPr/>
        </p:nvCxnSpPr>
        <p:spPr>
          <a:xfrm>
            <a:off x="10742867" y="4855267"/>
            <a:ext cx="816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4" name="Google Shape;104;p16"/>
          <p:cNvSpPr/>
          <p:nvPr/>
        </p:nvSpPr>
        <p:spPr>
          <a:xfrm>
            <a:off x="11558867" y="4693267"/>
            <a:ext cx="360800" cy="3240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5509200" y="2137867"/>
            <a:ext cx="360800" cy="3240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7581967" y="2137867"/>
            <a:ext cx="360800" cy="3240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9194933" y="6070900"/>
            <a:ext cx="1548000" cy="3888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8" name="Google Shape;108;p16"/>
          <p:cNvCxnSpPr>
            <a:stCxn id="107" idx="3"/>
            <a:endCxn id="109" idx="2"/>
          </p:cNvCxnSpPr>
          <p:nvPr/>
        </p:nvCxnSpPr>
        <p:spPr>
          <a:xfrm rot="10800000" flipH="1">
            <a:off x="10742933" y="6257300"/>
            <a:ext cx="816000" cy="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9" name="Google Shape;109;p16"/>
          <p:cNvSpPr/>
          <p:nvPr/>
        </p:nvSpPr>
        <p:spPr>
          <a:xfrm>
            <a:off x="11558851" y="6095300"/>
            <a:ext cx="360800" cy="3240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10392400" y="123800"/>
            <a:ext cx="16560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Prepared by :</a:t>
            </a:r>
            <a:endParaRPr sz="12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70634" y="65128"/>
            <a:ext cx="461633" cy="4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9200" y="-127000"/>
            <a:ext cx="11360800" cy="9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/>
              <a:t>Transportation around Jakarta - Grab</a:t>
            </a: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t="12785"/>
          <a:stretch/>
        </p:blipFill>
        <p:spPr>
          <a:xfrm>
            <a:off x="267967" y="3589333"/>
            <a:ext cx="2416000" cy="178823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166133" y="687667"/>
            <a:ext cx="6572000" cy="235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77500" lnSpcReduction="10000"/>
          </a:bodyPr>
          <a:lstStyle/>
          <a:p>
            <a:pPr indent="-411470">
              <a:buSzPct val="100000"/>
              <a:buAutoNum type="arabicPeriod"/>
            </a:pPr>
            <a:r>
              <a:rPr lang="en"/>
              <a:t>Download Grab application from Play Store or App Store</a:t>
            </a:r>
            <a:endParaRPr/>
          </a:p>
          <a:p>
            <a:pPr indent="-411470">
              <a:buSzPct val="100000"/>
              <a:buAutoNum type="arabicPeriod"/>
            </a:pPr>
            <a:r>
              <a:rPr lang="en"/>
              <a:t>Click on ‘GoCar’ to order the car</a:t>
            </a:r>
            <a:endParaRPr/>
          </a:p>
          <a:p>
            <a:pPr indent="-411470">
              <a:buSzPct val="100000"/>
              <a:buAutoNum type="arabicPeriod"/>
            </a:pPr>
            <a:r>
              <a:rPr lang="en"/>
              <a:t>Type in the destination, then mark your pick up spot</a:t>
            </a:r>
            <a:endParaRPr/>
          </a:p>
          <a:p>
            <a:pPr indent="-411470">
              <a:buSzPct val="100000"/>
              <a:buAutoNum type="arabicPeriod"/>
            </a:pPr>
            <a:r>
              <a:rPr lang="en"/>
              <a:t>Choose fleet</a:t>
            </a:r>
            <a:endParaRPr/>
          </a:p>
          <a:p>
            <a:pPr indent="-411470">
              <a:buSzPct val="100000"/>
              <a:buAutoNum type="arabicPeriod"/>
            </a:pPr>
            <a:r>
              <a:rPr lang="en"/>
              <a:t>Choose type of payment</a:t>
            </a:r>
            <a:endParaRPr/>
          </a:p>
          <a:p>
            <a:pPr indent="-411470">
              <a:buSzPct val="100000"/>
              <a:buAutoNum type="arabicPeriod"/>
            </a:pPr>
            <a:r>
              <a:rPr lang="en"/>
              <a:t>Click ‘Order/Pesan’</a:t>
            </a:r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1168" y="608900"/>
            <a:ext cx="3453401" cy="1381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5">
            <a:alphaModFix/>
          </a:blip>
          <a:srcRect t="4580" b="5256"/>
          <a:stretch/>
        </p:blipFill>
        <p:spPr>
          <a:xfrm>
            <a:off x="3080200" y="3251085"/>
            <a:ext cx="1704701" cy="34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/>
          <p:nvPr/>
        </p:nvSpPr>
        <p:spPr>
          <a:xfrm>
            <a:off x="1146533" y="2877867"/>
            <a:ext cx="360800" cy="3240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4659117" y="2840833"/>
            <a:ext cx="360800" cy="3240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 rotWithShape="1">
          <a:blip r:embed="rId6">
            <a:alphaModFix/>
          </a:blip>
          <a:srcRect t="3520" b="7138"/>
          <a:stretch/>
        </p:blipFill>
        <p:spPr>
          <a:xfrm>
            <a:off x="4885300" y="3266683"/>
            <a:ext cx="1704701" cy="338433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/>
          <p:nvPr/>
        </p:nvSpPr>
        <p:spPr>
          <a:xfrm>
            <a:off x="7954300" y="2461367"/>
            <a:ext cx="360800" cy="3240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5" name="Google Shape;125;p17"/>
          <p:cNvPicPr preferRelativeResize="0"/>
          <p:nvPr/>
        </p:nvPicPr>
        <p:blipFill rotWithShape="1">
          <a:blip r:embed="rId7">
            <a:alphaModFix/>
          </a:blip>
          <a:srcRect t="4103" b="6872"/>
          <a:stretch/>
        </p:blipFill>
        <p:spPr>
          <a:xfrm>
            <a:off x="7247167" y="2840834"/>
            <a:ext cx="1898271" cy="375553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/>
          <p:nvPr/>
        </p:nvSpPr>
        <p:spPr>
          <a:xfrm>
            <a:off x="7209700" y="3905633"/>
            <a:ext cx="2073200" cy="1592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7209700" y="5673367"/>
            <a:ext cx="2073200" cy="406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9902600" y="5714767"/>
            <a:ext cx="360800" cy="3240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9" name="Google Shape;129;p17"/>
          <p:cNvCxnSpPr>
            <a:stCxn id="127" idx="3"/>
            <a:endCxn id="128" idx="2"/>
          </p:cNvCxnSpPr>
          <p:nvPr/>
        </p:nvCxnSpPr>
        <p:spPr>
          <a:xfrm>
            <a:off x="9282900" y="5876767"/>
            <a:ext cx="619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0" name="Google Shape;130;p17"/>
          <p:cNvSpPr/>
          <p:nvPr/>
        </p:nvSpPr>
        <p:spPr>
          <a:xfrm>
            <a:off x="7209700" y="6255900"/>
            <a:ext cx="2073200" cy="406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9902600" y="6297300"/>
            <a:ext cx="360800" cy="3240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2" name="Google Shape;132;p17"/>
          <p:cNvCxnSpPr>
            <a:stCxn id="130" idx="3"/>
            <a:endCxn id="131" idx="2"/>
          </p:cNvCxnSpPr>
          <p:nvPr/>
        </p:nvCxnSpPr>
        <p:spPr>
          <a:xfrm>
            <a:off x="9282900" y="6459300"/>
            <a:ext cx="619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3" name="Google Shape;133;p17"/>
          <p:cNvSpPr txBox="1"/>
          <p:nvPr/>
        </p:nvSpPr>
        <p:spPr>
          <a:xfrm>
            <a:off x="10392400" y="123800"/>
            <a:ext cx="1656000" cy="2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Prepared by :</a:t>
            </a:r>
            <a:endParaRPr sz="12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4" name="Google Shape;13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670634" y="65128"/>
            <a:ext cx="461633" cy="4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Widescreen</PresentationFormat>
  <Paragraphs>48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Poppins</vt:lpstr>
      <vt:lpstr>Office Theme</vt:lpstr>
      <vt:lpstr>Transportation</vt:lpstr>
      <vt:lpstr>Airport Transfer</vt:lpstr>
      <vt:lpstr>Transportation around Jakarta - GoCar</vt:lpstr>
      <vt:lpstr>Transportation around Jakarta - Grab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</dc:title>
  <dc:creator>Alfat Ardiansa</dc:creator>
  <cp:lastModifiedBy>Alfat Ardiansa</cp:lastModifiedBy>
  <cp:revision>1</cp:revision>
  <dcterms:created xsi:type="dcterms:W3CDTF">2024-09-12T01:38:50Z</dcterms:created>
  <dcterms:modified xsi:type="dcterms:W3CDTF">2024-09-12T01:39:06Z</dcterms:modified>
</cp:coreProperties>
</file>